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70" r:id="rId4"/>
    <p:sldId id="271" r:id="rId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1" d="100"/>
          <a:sy n="71" d="100"/>
        </p:scale>
        <p:origin x="-1500" y="-90"/>
      </p:cViewPr>
      <p:guideLst>
        <p:guide orient="horz" pos="2432"/>
        <p:guide pos="162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43271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165728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399978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402790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138731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269186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298667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86320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415054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403055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03/03/2017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76928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898A4-7E16-9147-89CF-1ADC2786FF1D}" type="datetimeFigureOut">
              <a:rPr lang="fr-FR" smtClean="0"/>
              <a:pPr/>
              <a:t>03/03/2017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C294F-FE0E-3640-942F-1071B2FC7655}" type="slidenum">
              <a:rPr lang="fr-FR" smtClean="0"/>
              <a:pPr/>
              <a:t>‹N°›</a:t>
            </a:fld>
            <a:endParaRPr lang="fr-FR"/>
          </a:p>
        </p:txBody>
      </p:sp>
    </p:spTree>
    <p:extLst>
      <p:ext uri="{BB962C8B-B14F-4D97-AF65-F5344CB8AC3E}">
        <p14:creationId xmlns="" xmlns:p14="http://schemas.microsoft.com/office/powerpoint/2010/main" val="98219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izpKnp5rDSAhUF0oMKHX8FDFEQjRwIBw&amp;url=https://www.pinterest.com/pin/566749934328398209/&amp;psig=AFQjCNFPKr3jteIr1SwInjooESyi1i4wVQ&amp;ust=1488302880051216"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nwejinan.com/tour/"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nwejinan.com/home-grassy-narrows-first-nation-song-released/" TargetMode="External"/><Relationship Id="rId4" Type="http://schemas.openxmlformats.org/officeDocument/2006/relationships/hyperlink" Target="https://www.youtube.com/watch?v=y90CfkyjGq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46100" y="2784998"/>
            <a:ext cx="7772400" cy="1758867"/>
          </a:xfrm>
        </p:spPr>
        <p:txBody>
          <a:bodyPr>
            <a:normAutofit fontScale="90000"/>
          </a:bodyPr>
          <a:lstStyle/>
          <a:p>
            <a:r>
              <a:rPr lang="fr-CA" b="1" dirty="0" smtClean="0"/>
              <a:t> </a:t>
            </a:r>
            <a:r>
              <a:rPr lang="fr-CA" dirty="0" smtClean="0"/>
              <a:t/>
            </a:r>
            <a:br>
              <a:rPr lang="fr-CA" dirty="0" smtClean="0"/>
            </a:br>
            <a:r>
              <a:rPr lang="fr-CA" dirty="0" smtClean="0"/>
              <a:t/>
            </a:r>
            <a:br>
              <a:rPr lang="fr-CA" dirty="0" smtClean="0"/>
            </a:br>
            <a:r>
              <a:rPr lang="fr-CA" sz="5300" b="1" dirty="0" smtClean="0">
                <a:latin typeface="Arial" pitchFamily="34" charset="0"/>
                <a:cs typeface="Arial" pitchFamily="34" charset="0"/>
              </a:rPr>
              <a:t>THE POWER OF WORDS</a:t>
            </a:r>
            <a:r>
              <a:rPr lang="fr-FR" sz="5300" b="1" baseline="30000" dirty="0">
                <a:latin typeface="Arial" pitchFamily="34" charset="0"/>
                <a:cs typeface="Arial" pitchFamily="34" charset="0"/>
              </a:rPr>
              <a:t/>
            </a:r>
            <a:br>
              <a:rPr lang="fr-FR" sz="5300" b="1" baseline="30000" dirty="0">
                <a:latin typeface="Arial" pitchFamily="34" charset="0"/>
                <a:cs typeface="Arial" pitchFamily="34" charset="0"/>
              </a:rPr>
            </a:br>
            <a:r>
              <a:rPr lang="fr-CA" sz="5300" b="1" dirty="0" smtClean="0">
                <a:latin typeface="Arial" pitchFamily="34" charset="0"/>
                <a:cs typeface="Arial" pitchFamily="34" charset="0"/>
              </a:rPr>
              <a:t>Home to Me</a:t>
            </a:r>
            <a:r>
              <a:rPr lang="fr-CA" dirty="0"/>
              <a:t/>
            </a:r>
            <a:br>
              <a:rPr lang="fr-CA" dirty="0"/>
            </a:br>
            <a:r>
              <a:rPr lang="fr-CA" b="1" dirty="0"/>
              <a:t> </a:t>
            </a:r>
            <a:r>
              <a:rPr lang="fr-CA" dirty="0"/>
              <a:t/>
            </a:r>
            <a:br>
              <a:rPr lang="fr-CA" dirty="0"/>
            </a:br>
            <a:r>
              <a:rPr lang="fr-CA" dirty="0"/>
              <a:t/>
            </a:r>
            <a:br>
              <a:rPr lang="fr-CA" dirty="0"/>
            </a:br>
            <a:endParaRPr lang="fr-FR" dirty="0"/>
          </a:p>
        </p:txBody>
      </p:sp>
      <p:sp>
        <p:nvSpPr>
          <p:cNvPr id="4" name="ZoneTexte 3"/>
          <p:cNvSpPr txBox="1"/>
          <p:nvPr/>
        </p:nvSpPr>
        <p:spPr>
          <a:xfrm>
            <a:off x="546100" y="254000"/>
            <a:ext cx="5626100" cy="646331"/>
          </a:xfrm>
          <a:prstGeom prst="rect">
            <a:avLst/>
          </a:prstGeom>
          <a:noFill/>
        </p:spPr>
        <p:txBody>
          <a:bodyPr wrap="square" rtlCol="0">
            <a:spAutoFit/>
          </a:bodyPr>
          <a:lstStyle/>
          <a:p>
            <a:r>
              <a:rPr lang="fr-CA" b="1" smtClean="0">
                <a:solidFill>
                  <a:schemeClr val="bg1"/>
                </a:solidFill>
                <a:latin typeface="Arial" pitchFamily="34" charset="0"/>
                <a:cs typeface="Arial" pitchFamily="34" charset="0"/>
              </a:rPr>
              <a:t>Level:</a:t>
            </a:r>
            <a:r>
              <a:rPr lang="fr-CA" smtClean="0">
                <a:solidFill>
                  <a:schemeClr val="bg1"/>
                </a:solidFill>
                <a:latin typeface="Arial" pitchFamily="34" charset="0"/>
                <a:cs typeface="Arial" pitchFamily="34" charset="0"/>
              </a:rPr>
              <a:t> Grade 4</a:t>
            </a:r>
            <a:endParaRPr lang="fr-FR" dirty="0">
              <a:solidFill>
                <a:schemeClr val="bg1"/>
              </a:solidFill>
              <a:latin typeface="Arial" pitchFamily="34" charset="0"/>
              <a:cs typeface="Arial" pitchFamily="34" charset="0"/>
            </a:endParaRPr>
          </a:p>
          <a:p>
            <a:endParaRPr lang="fr-FR" dirty="0">
              <a:solidFill>
                <a:schemeClr val="bg1"/>
              </a:solidFill>
            </a:endParaRPr>
          </a:p>
        </p:txBody>
      </p:sp>
    </p:spTree>
    <p:extLst>
      <p:ext uri="{BB962C8B-B14F-4D97-AF65-F5344CB8AC3E}">
        <p14:creationId xmlns="" xmlns:p14="http://schemas.microsoft.com/office/powerpoint/2010/main" val="125120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38554"/>
          </a:xfrm>
          <a:prstGeom prst="rect">
            <a:avLst/>
          </a:prstGeom>
          <a:noFill/>
        </p:spPr>
        <p:txBody>
          <a:bodyPr wrap="square" rtlCol="0">
            <a:spAutoFit/>
          </a:bodyPr>
          <a:lstStyle/>
          <a:p>
            <a:r>
              <a:rPr lang="fr-CA" sz="1600" b="1" smtClean="0">
                <a:solidFill>
                  <a:schemeClr val="bg1"/>
                </a:solidFill>
                <a:latin typeface="Arial" pitchFamily="34" charset="0"/>
                <a:cs typeface="Arial" pitchFamily="34" charset="0"/>
              </a:rPr>
              <a:t>Level: </a:t>
            </a:r>
            <a:r>
              <a:rPr lang="fr-CA" sz="1600" smtClean="0">
                <a:solidFill>
                  <a:schemeClr val="bg1"/>
                </a:solidFill>
                <a:latin typeface="Arial" pitchFamily="34" charset="0"/>
                <a:cs typeface="Arial" pitchFamily="34" charset="0"/>
              </a:rPr>
              <a:t>Grade 4</a:t>
            </a:r>
            <a:endParaRPr lang="fr-FR" sz="1600"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5" name="ZoneTexte 4"/>
          <p:cNvSpPr txBox="1"/>
          <p:nvPr/>
        </p:nvSpPr>
        <p:spPr>
          <a:xfrm>
            <a:off x="317500" y="965200"/>
            <a:ext cx="8483600" cy="707886"/>
          </a:xfrm>
          <a:prstGeom prst="rect">
            <a:avLst/>
          </a:prstGeom>
          <a:noFill/>
        </p:spPr>
        <p:txBody>
          <a:bodyPr wrap="square" numCol="1" spcCol="108000" rtlCol="0">
            <a:spAutoFit/>
          </a:bodyPr>
          <a:lstStyle/>
          <a:p>
            <a:pPr algn="ctr"/>
            <a:r>
              <a:rPr lang="en-CA" sz="1600" smtClean="0"/>
              <a:t> </a:t>
            </a:r>
          </a:p>
          <a:p>
            <a:pPr algn="ctr"/>
            <a:r>
              <a:rPr lang="fr-CA" sz="1200" b="1" dirty="0"/>
              <a:t/>
            </a:r>
            <a:br>
              <a:rPr lang="fr-CA" sz="1200" b="1" dirty="0"/>
            </a:br>
            <a:endParaRPr lang="fr-FR" sz="1200" dirty="0"/>
          </a:p>
        </p:txBody>
      </p:sp>
      <p:sp>
        <p:nvSpPr>
          <p:cNvPr id="6" name="ZoneTexte 5"/>
          <p:cNvSpPr txBox="1"/>
          <p:nvPr/>
        </p:nvSpPr>
        <p:spPr>
          <a:xfrm>
            <a:off x="2067950" y="965201"/>
            <a:ext cx="5236234" cy="769441"/>
          </a:xfrm>
          <a:prstGeom prst="rect">
            <a:avLst/>
          </a:prstGeom>
        </p:spPr>
        <p:style>
          <a:lnRef idx="1">
            <a:schemeClr val="dk1"/>
          </a:lnRef>
          <a:fillRef idx="2">
            <a:schemeClr val="dk1"/>
          </a:fillRef>
          <a:effectRef idx="1">
            <a:schemeClr val="dk1"/>
          </a:effectRef>
          <a:fontRef idx="minor">
            <a:schemeClr val="dk1"/>
          </a:fontRef>
        </p:style>
        <p:txBody>
          <a:bodyPr wrap="square" numCol="1" spcCol="108000" rtlCol="0">
            <a:spAutoFit/>
          </a:bodyPr>
          <a:lstStyle/>
          <a:p>
            <a:pPr algn="ctr"/>
            <a:r>
              <a:rPr lang="fr-CA" sz="2800" b="1" smtClean="0"/>
              <a:t>Words</a:t>
            </a:r>
            <a:r>
              <a:rPr lang="fr-CA" sz="2800" b="1" dirty="0"/>
              <a:t>…</a:t>
            </a:r>
            <a:endParaRPr lang="fr-CA" sz="2800" dirty="0"/>
          </a:p>
          <a:p>
            <a:pPr algn="ctr"/>
            <a:r>
              <a:rPr lang="fr-CA" sz="1600" dirty="0"/>
              <a:t> </a:t>
            </a:r>
          </a:p>
        </p:txBody>
      </p:sp>
      <p:pic>
        <p:nvPicPr>
          <p:cNvPr id="3074" name="Picture 2" descr="Résultats de recherche d'images pour « buddha words have the power »">
            <a:hlinkClick r:id="rId3"/>
          </p:cNvPr>
          <p:cNvPicPr>
            <a:picLocks noChangeAspect="1" noChangeArrowheads="1"/>
          </p:cNvPicPr>
          <p:nvPr/>
        </p:nvPicPr>
        <p:blipFill>
          <a:blip r:embed="rId4"/>
          <a:srcRect/>
          <a:stretch>
            <a:fillRect/>
          </a:stretch>
        </p:blipFill>
        <p:spPr bwMode="auto">
          <a:xfrm>
            <a:off x="317500" y="2155816"/>
            <a:ext cx="3201954" cy="2709132"/>
          </a:xfrm>
          <a:prstGeom prst="rect">
            <a:avLst/>
          </a:prstGeom>
          <a:noFill/>
        </p:spPr>
      </p:pic>
      <p:pic>
        <p:nvPicPr>
          <p:cNvPr id="7" name="Image 6" descr="http://s9ziig.blu.livefilestore.com/y1pVkZguHYcD1RoHlYmwTELarGWlVokdoiel8M_YjbAE_sZDwcBB8NVMp-FlYm2dAw9nlN02GZAnnSgSlIIqyriYA?PARTNER=WRITER"/>
          <p:cNvPicPr/>
          <p:nvPr/>
        </p:nvPicPr>
        <p:blipFill>
          <a:blip r:embed="rId5" cstate="print"/>
          <a:srcRect/>
          <a:stretch>
            <a:fillRect/>
          </a:stretch>
        </p:blipFill>
        <p:spPr bwMode="auto">
          <a:xfrm>
            <a:off x="4083707" y="1888530"/>
            <a:ext cx="3594100" cy="701675"/>
          </a:xfrm>
          <a:prstGeom prst="rect">
            <a:avLst/>
          </a:prstGeom>
          <a:noFill/>
          <a:ln w="9525">
            <a:noFill/>
            <a:miter lim="800000"/>
            <a:headEnd/>
            <a:tailEnd/>
          </a:ln>
        </p:spPr>
      </p:pic>
      <p:sp>
        <p:nvSpPr>
          <p:cNvPr id="8" name="ZoneTexte 7"/>
          <p:cNvSpPr txBox="1"/>
          <p:nvPr/>
        </p:nvSpPr>
        <p:spPr>
          <a:xfrm>
            <a:off x="3700401" y="2785403"/>
            <a:ext cx="5100699" cy="3754874"/>
          </a:xfrm>
          <a:prstGeom prst="rect">
            <a:avLst/>
          </a:prstGeom>
          <a:noFill/>
        </p:spPr>
        <p:txBody>
          <a:bodyPr wrap="square" rtlCol="0">
            <a:spAutoFit/>
          </a:bodyPr>
          <a:lstStyle/>
          <a:p>
            <a:r>
              <a:rPr lang="en-US" sz="1400" b="1" smtClean="0">
                <a:solidFill>
                  <a:schemeClr val="tx2">
                    <a:lumMod val="75000"/>
                  </a:schemeClr>
                </a:solidFill>
              </a:rPr>
              <a:t>“The color of the skin makes no difference. What is good and just for one is good and just for the other, and the Great Spirit made all men brothers. ” </a:t>
            </a:r>
            <a:r>
              <a:rPr lang="en-US" sz="1400" smtClean="0"/>
              <a:t>– Chief White Shield</a:t>
            </a:r>
          </a:p>
          <a:p>
            <a:endParaRPr lang="fr-CA" sz="1400" dirty="0"/>
          </a:p>
          <a:p>
            <a:r>
              <a:rPr lang="en-US" sz="1400" b="1" smtClean="0">
                <a:solidFill>
                  <a:schemeClr val="tx2">
                    <a:lumMod val="75000"/>
                  </a:schemeClr>
                </a:solidFill>
              </a:rPr>
              <a:t>“All birds, even those of the same species, are not alike, and it is the same with animals and with human beings. The reason Wakan Tanka does not make two birds, or animals, or human beings exactly alike is because each is placed here by Wakan Tanka to be an independent individuality and to rely upon itself. “</a:t>
            </a:r>
            <a:r>
              <a:rPr lang="en-US" sz="1400" smtClean="0">
                <a:solidFill>
                  <a:schemeClr val="tx2">
                    <a:lumMod val="75000"/>
                  </a:schemeClr>
                </a:solidFill>
              </a:rPr>
              <a:t> </a:t>
            </a:r>
            <a:r>
              <a:rPr lang="en-US" sz="1400" smtClean="0"/>
              <a:t>– </a:t>
            </a:r>
            <a:r>
              <a:rPr lang="fr-CA" sz="1400" smtClean="0"/>
              <a:t>Shooter</a:t>
            </a:r>
            <a:r>
              <a:rPr lang="fr-CA" sz="1400"/>
              <a:t>,  </a:t>
            </a:r>
            <a:r>
              <a:rPr lang="fr-CA" sz="1400" smtClean="0"/>
              <a:t>Teton Sioux </a:t>
            </a:r>
            <a:endParaRPr lang="fr-CA" sz="1400" dirty="0" smtClean="0"/>
          </a:p>
          <a:p>
            <a:endParaRPr lang="fr-CA" sz="1400" dirty="0"/>
          </a:p>
          <a:p>
            <a:r>
              <a:rPr lang="en-US" sz="1400" b="1" smtClean="0">
                <a:solidFill>
                  <a:schemeClr val="tx2">
                    <a:lumMod val="75000"/>
                  </a:schemeClr>
                </a:solidFill>
              </a:rPr>
              <a:t>“Treat the earth well: it was not given to you by your parents, it was loaned to you by your children. We do not inherit the Earth from our Ancestors, we borrow it from our Children.” </a:t>
            </a:r>
            <a:r>
              <a:rPr lang="en-US" sz="1400" smtClean="0"/>
              <a:t>–</a:t>
            </a:r>
            <a:r>
              <a:rPr lang="fr-CA" sz="1400" smtClean="0"/>
              <a:t> </a:t>
            </a:r>
            <a:r>
              <a:rPr lang="fr-CA" sz="1400" dirty="0" err="1" smtClean="0"/>
              <a:t>Crazy</a:t>
            </a:r>
            <a:r>
              <a:rPr lang="fr-CA" sz="1400" dirty="0" smtClean="0"/>
              <a:t> </a:t>
            </a:r>
            <a:r>
              <a:rPr lang="fr-CA" sz="1400" dirty="0"/>
              <a:t>Horse, </a:t>
            </a:r>
            <a:r>
              <a:rPr lang="fr-CA" sz="1400" dirty="0" err="1"/>
              <a:t>Lakota</a:t>
            </a:r>
            <a:r>
              <a:rPr lang="fr-CA" sz="1400" dirty="0"/>
              <a:t>/Oglala </a:t>
            </a:r>
            <a:endParaRPr lang="fr-CA" sz="1400" dirty="0" smtClean="0"/>
          </a:p>
          <a:p>
            <a:pPr marL="285750" indent="-285750">
              <a:buFontTx/>
              <a:buChar char="-"/>
            </a:pPr>
            <a:endParaRPr lang="fr-CA" sz="1400" dirty="0"/>
          </a:p>
          <a:p>
            <a:endParaRPr lang="fr-FR" sz="1400" dirty="0"/>
          </a:p>
        </p:txBody>
      </p:sp>
    </p:spTree>
    <p:extLst>
      <p:ext uri="{BB962C8B-B14F-4D97-AF65-F5344CB8AC3E}">
        <p14:creationId xmlns="" xmlns:p14="http://schemas.microsoft.com/office/powerpoint/2010/main" val="391643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338554"/>
          </a:xfrm>
          <a:prstGeom prst="rect">
            <a:avLst/>
          </a:prstGeom>
          <a:noFill/>
        </p:spPr>
        <p:txBody>
          <a:bodyPr wrap="square" rtlCol="0">
            <a:spAutoFit/>
          </a:bodyPr>
          <a:lstStyle/>
          <a:p>
            <a:r>
              <a:rPr lang="fr-CA" sz="1600" b="1" smtClean="0">
                <a:solidFill>
                  <a:schemeClr val="bg1"/>
                </a:solidFill>
                <a:latin typeface="Arial" pitchFamily="34" charset="0"/>
                <a:cs typeface="Arial" pitchFamily="34" charset="0"/>
              </a:rPr>
              <a:t>Level: </a:t>
            </a:r>
            <a:r>
              <a:rPr lang="fr-CA" sz="1600" smtClean="0">
                <a:solidFill>
                  <a:schemeClr val="bg1"/>
                </a:solidFill>
                <a:latin typeface="Arial" pitchFamily="34" charset="0"/>
                <a:cs typeface="Arial" pitchFamily="34" charset="0"/>
              </a:rPr>
              <a:t>Grade 4</a:t>
            </a:r>
            <a:endParaRPr lang="fr-FR" sz="1600" dirty="0">
              <a:solidFill>
                <a:schemeClr val="bg1"/>
              </a:solidFill>
              <a:latin typeface="Arial" pitchFamily="34" charset="0"/>
              <a:cs typeface="Arial" pitchFamily="34" charset="0"/>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6" name="ZoneTexte 5"/>
          <p:cNvSpPr txBox="1"/>
          <p:nvPr/>
        </p:nvSpPr>
        <p:spPr>
          <a:xfrm>
            <a:off x="6019800" y="1724350"/>
            <a:ext cx="2392680" cy="1200329"/>
          </a:xfrm>
          <a:prstGeom prst="rect">
            <a:avLst/>
          </a:prstGeom>
          <a:noFill/>
        </p:spPr>
        <p:txBody>
          <a:bodyPr wrap="square" rtlCol="0">
            <a:spAutoFit/>
          </a:bodyPr>
          <a:lstStyle/>
          <a:p>
            <a:r>
              <a:rPr lang="en-CA" smtClean="0"/>
              <a:t>About N’we Jinan: </a:t>
            </a:r>
            <a:r>
              <a:rPr lang="en-CA" u="sng" smtClean="0">
                <a:hlinkClick r:id="rId3"/>
              </a:rPr>
              <a:t>http://nwejinan.com/tour/ </a:t>
            </a:r>
            <a:r>
              <a:rPr lang="en-CA" smtClean="0"/>
              <a:t> </a:t>
            </a:r>
          </a:p>
          <a:p>
            <a:endParaRPr lang="fr-FR" dirty="0"/>
          </a:p>
        </p:txBody>
      </p:sp>
      <p:sp>
        <p:nvSpPr>
          <p:cNvPr id="5" name="ZoneTexte 4"/>
          <p:cNvSpPr txBox="1"/>
          <p:nvPr/>
        </p:nvSpPr>
        <p:spPr>
          <a:xfrm>
            <a:off x="6019799" y="3365224"/>
            <a:ext cx="2729349" cy="1477328"/>
          </a:xfrm>
          <a:prstGeom prst="rect">
            <a:avLst/>
          </a:prstGeom>
          <a:noFill/>
        </p:spPr>
        <p:txBody>
          <a:bodyPr wrap="square" rtlCol="0">
            <a:spAutoFit/>
          </a:bodyPr>
          <a:lstStyle/>
          <a:p>
            <a:r>
              <a:rPr lang="fr-CA" smtClean="0"/>
              <a:t>To listen to the song: </a:t>
            </a:r>
            <a:br>
              <a:rPr lang="fr-CA" smtClean="0"/>
            </a:br>
            <a:r>
              <a:rPr lang="fr-CA" i="1" smtClean="0"/>
              <a:t>Home to Me</a:t>
            </a:r>
            <a:endParaRPr lang="fr-FR" i="1" dirty="0" smtClean="0">
              <a:hlinkClick r:id="rId4"/>
            </a:endParaRPr>
          </a:p>
          <a:p>
            <a:r>
              <a:rPr lang="en-CA" u="sng" smtClean="0">
                <a:hlinkClick r:id="rId5"/>
              </a:rPr>
              <a:t>http://nwejinan.com/home-grassy-narrows-first-nation-song-released/</a:t>
            </a:r>
            <a:endParaRPr lang="fr-FR" dirty="0"/>
          </a:p>
        </p:txBody>
      </p:sp>
      <p:pic>
        <p:nvPicPr>
          <p:cNvPr id="2049" name="Picture 1" descr="C:\Users\Doris\Desktop\N'we Jinan2.JPG"/>
          <p:cNvPicPr>
            <a:picLocks noChangeAspect="1" noChangeArrowheads="1"/>
          </p:cNvPicPr>
          <p:nvPr/>
        </p:nvPicPr>
        <p:blipFill>
          <a:blip r:embed="rId6"/>
          <a:srcRect/>
          <a:stretch>
            <a:fillRect/>
          </a:stretch>
        </p:blipFill>
        <p:spPr bwMode="auto">
          <a:xfrm>
            <a:off x="534741" y="1724350"/>
            <a:ext cx="5285423" cy="3984088"/>
          </a:xfrm>
          <a:prstGeom prst="rect">
            <a:avLst/>
          </a:prstGeom>
          <a:noFill/>
        </p:spPr>
      </p:pic>
    </p:spTree>
    <p:extLst>
      <p:ext uri="{BB962C8B-B14F-4D97-AF65-F5344CB8AC3E}">
        <p14:creationId xmlns="" xmlns:p14="http://schemas.microsoft.com/office/powerpoint/2010/main" val="190248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546100" y="254000"/>
            <a:ext cx="5626100" cy="615553"/>
          </a:xfrm>
          <a:prstGeom prst="rect">
            <a:avLst/>
          </a:prstGeom>
          <a:noFill/>
        </p:spPr>
        <p:txBody>
          <a:bodyPr wrap="square" rtlCol="0">
            <a:spAutoFit/>
          </a:bodyPr>
          <a:lstStyle/>
          <a:p>
            <a:r>
              <a:rPr lang="fr-CA" sz="1600" b="1" smtClean="0">
                <a:solidFill>
                  <a:schemeClr val="bg1"/>
                </a:solidFill>
                <a:latin typeface="Arial" pitchFamily="34" charset="0"/>
                <a:cs typeface="Arial" pitchFamily="34" charset="0"/>
              </a:rPr>
              <a:t>Level: </a:t>
            </a:r>
            <a:r>
              <a:rPr lang="fr-CA" sz="1600" smtClean="0">
                <a:solidFill>
                  <a:schemeClr val="bg1"/>
                </a:solidFill>
                <a:latin typeface="Arial" pitchFamily="34" charset="0"/>
                <a:cs typeface="Arial" pitchFamily="34" charset="0"/>
              </a:rPr>
              <a:t>Grade 4</a:t>
            </a:r>
            <a:endParaRPr lang="fr-FR" sz="1600" smtClean="0">
              <a:solidFill>
                <a:schemeClr val="bg1"/>
              </a:solidFill>
              <a:latin typeface="Arial" pitchFamily="34" charset="0"/>
              <a:cs typeface="Arial" pitchFamily="34" charset="0"/>
            </a:endParaRPr>
          </a:p>
          <a:p>
            <a:endParaRPr lang="fr-FR" dirty="0">
              <a:solidFill>
                <a:schemeClr val="bg1"/>
              </a:solidFill>
            </a:endParaRPr>
          </a:p>
        </p:txBody>
      </p:sp>
      <p:sp>
        <p:nvSpPr>
          <p:cNvPr id="3" name="ZoneTexte 2"/>
          <p:cNvSpPr txBox="1"/>
          <p:nvPr/>
        </p:nvSpPr>
        <p:spPr>
          <a:xfrm>
            <a:off x="762000" y="431800"/>
            <a:ext cx="184666" cy="369332"/>
          </a:xfrm>
          <a:prstGeom prst="rect">
            <a:avLst/>
          </a:prstGeom>
          <a:noFill/>
        </p:spPr>
        <p:txBody>
          <a:bodyPr wrap="none" rtlCol="0">
            <a:spAutoFit/>
          </a:bodyPr>
          <a:lstStyle/>
          <a:p>
            <a:endParaRPr lang="fr-FR" dirty="0"/>
          </a:p>
        </p:txBody>
      </p:sp>
      <p:sp>
        <p:nvSpPr>
          <p:cNvPr id="7" name="ZoneTexte 6"/>
          <p:cNvSpPr txBox="1"/>
          <p:nvPr/>
        </p:nvSpPr>
        <p:spPr>
          <a:xfrm>
            <a:off x="762000" y="869553"/>
            <a:ext cx="7326923" cy="369332"/>
          </a:xfrm>
          <a:prstGeom prst="rect">
            <a:avLst/>
          </a:prstGeom>
          <a:noFill/>
        </p:spPr>
        <p:txBody>
          <a:bodyPr wrap="square" rtlCol="0">
            <a:spAutoFit/>
          </a:bodyPr>
          <a:lstStyle/>
          <a:p>
            <a:pPr algn="ctr"/>
            <a:r>
              <a:rPr lang="en-CA" b="1" smtClean="0">
                <a:latin typeface="Arial" pitchFamily="34" charset="0"/>
                <a:cs typeface="Arial" pitchFamily="34" charset="0"/>
              </a:rPr>
              <a:t>N’we Jinan, </a:t>
            </a:r>
            <a:r>
              <a:rPr lang="en-CA" b="1" i="1" smtClean="0">
                <a:latin typeface="Arial" pitchFamily="34" charset="0"/>
                <a:cs typeface="Arial" pitchFamily="34" charset="0"/>
              </a:rPr>
              <a:t>Home to Me</a:t>
            </a:r>
            <a:r>
              <a:rPr lang="en-CA" b="1" smtClean="0">
                <a:latin typeface="Arial" pitchFamily="34" charset="0"/>
                <a:cs typeface="Arial" pitchFamily="34" charset="0"/>
              </a:rPr>
              <a:t>, Grassy Narrows First Nation</a:t>
            </a:r>
            <a:endParaRPr lang="en-CA" b="1">
              <a:latin typeface="Arial" pitchFamily="34" charset="0"/>
              <a:cs typeface="Arial" pitchFamily="34" charset="0"/>
            </a:endParaRPr>
          </a:p>
        </p:txBody>
      </p:sp>
      <p:sp>
        <p:nvSpPr>
          <p:cNvPr id="8" name="ZoneTexte 7"/>
          <p:cNvSpPr txBox="1"/>
          <p:nvPr/>
        </p:nvSpPr>
        <p:spPr>
          <a:xfrm>
            <a:off x="149284" y="1233577"/>
            <a:ext cx="2973478" cy="5262979"/>
          </a:xfrm>
          <a:prstGeom prst="rect">
            <a:avLst/>
          </a:prstGeom>
          <a:noFill/>
        </p:spPr>
        <p:txBody>
          <a:bodyPr wrap="square" rtlCol="0">
            <a:spAutoFit/>
          </a:bodyPr>
          <a:lstStyle/>
          <a:p>
            <a:r>
              <a:rPr lang="en-US" sz="1200" dirty="0" smtClean="0"/>
              <a:t>K</a:t>
            </a:r>
            <a:r>
              <a:rPr lang="en-US" sz="1200" smtClean="0"/>
              <a:t>eep </a:t>
            </a:r>
            <a:r>
              <a:rPr lang="en-US" sz="1200" dirty="0" smtClean="0"/>
              <a:t>the old ways that we've always had</a:t>
            </a:r>
            <a:br>
              <a:rPr lang="en-US" sz="1200" dirty="0" smtClean="0"/>
            </a:br>
            <a:r>
              <a:rPr lang="en-US" sz="1200" dirty="0" smtClean="0"/>
              <a:t>it still lives inside</a:t>
            </a:r>
            <a:br>
              <a:rPr lang="en-US" sz="1200" dirty="0" smtClean="0"/>
            </a:br>
            <a:r>
              <a:rPr lang="en-US" sz="1200" dirty="0" smtClean="0"/>
              <a:t>this is a place, where we love the land</a:t>
            </a:r>
            <a:br>
              <a:rPr lang="en-US" sz="1200" dirty="0" smtClean="0"/>
            </a:br>
            <a:r>
              <a:rPr lang="en-US" sz="1200" dirty="0" smtClean="0"/>
              <a:t>let's work to show our pride</a:t>
            </a:r>
          </a:p>
          <a:p>
            <a:endParaRPr lang="en-US" sz="1200" dirty="0" smtClean="0"/>
          </a:p>
          <a:p>
            <a:r>
              <a:rPr lang="en-US" sz="1200" dirty="0" smtClean="0"/>
              <a:t>keep us safe, keep us free</a:t>
            </a:r>
            <a:br>
              <a:rPr lang="en-US" sz="1200" dirty="0" smtClean="0"/>
            </a:br>
            <a:r>
              <a:rPr lang="en-US" sz="1200" dirty="0" smtClean="0"/>
              <a:t>like it used to be</a:t>
            </a:r>
            <a:br>
              <a:rPr lang="en-US" sz="1200" dirty="0" smtClean="0"/>
            </a:br>
            <a:r>
              <a:rPr lang="en-US" sz="1200" dirty="0" smtClean="0"/>
              <a:t>don't want to be tied down</a:t>
            </a:r>
          </a:p>
          <a:p>
            <a:endParaRPr lang="en-US" sz="1200" dirty="0" smtClean="0"/>
          </a:p>
          <a:p>
            <a:r>
              <a:rPr lang="en-US" sz="1200" dirty="0" smtClean="0"/>
              <a:t>W</a:t>
            </a:r>
            <a:r>
              <a:rPr lang="en-US" sz="1200" smtClean="0"/>
              <a:t>e </a:t>
            </a:r>
            <a:r>
              <a:rPr lang="en-US" sz="1200" dirty="0" smtClean="0"/>
              <a:t>find love where we're from</a:t>
            </a:r>
            <a:br>
              <a:rPr lang="en-US" sz="1200" dirty="0" smtClean="0"/>
            </a:br>
            <a:r>
              <a:rPr lang="en-US" sz="1200" dirty="0" smtClean="0"/>
              <a:t>and beat against the drums</a:t>
            </a:r>
            <a:br>
              <a:rPr lang="en-US" sz="1200" dirty="0" smtClean="0"/>
            </a:br>
            <a:r>
              <a:rPr lang="en-US" sz="1200" dirty="0" smtClean="0"/>
              <a:t>it's a beautiful sound</a:t>
            </a:r>
          </a:p>
          <a:p>
            <a:endParaRPr lang="en-US" sz="1200" dirty="0" smtClean="0"/>
          </a:p>
          <a:p>
            <a:r>
              <a:rPr lang="en-US" sz="1200" dirty="0" smtClean="0"/>
              <a:t>F</a:t>
            </a:r>
            <a:r>
              <a:rPr lang="en-US" sz="1200" smtClean="0"/>
              <a:t>rom </a:t>
            </a:r>
            <a:r>
              <a:rPr lang="en-US" sz="1200" dirty="0" smtClean="0"/>
              <a:t>the ground up, we'll find a path home</a:t>
            </a:r>
            <a:br>
              <a:rPr lang="en-US" sz="1200" dirty="0" smtClean="0"/>
            </a:br>
            <a:r>
              <a:rPr lang="en-US" sz="1200" dirty="0" smtClean="0"/>
              <a:t>feel pulled by the sun, wish I can go</a:t>
            </a:r>
            <a:br>
              <a:rPr lang="en-US" sz="1200" dirty="0" smtClean="0"/>
            </a:br>
            <a:r>
              <a:rPr lang="en-US" sz="1200" dirty="0" smtClean="0"/>
              <a:t>we learned from the past now we can grow</a:t>
            </a:r>
            <a:br>
              <a:rPr lang="en-US" sz="1200" dirty="0" smtClean="0"/>
            </a:br>
            <a:r>
              <a:rPr lang="en-US" sz="1200" dirty="0" smtClean="0"/>
              <a:t>we're promised a chance let the plans show</a:t>
            </a:r>
          </a:p>
          <a:p>
            <a:r>
              <a:rPr lang="en-US" sz="1200" dirty="0" smtClean="0"/>
              <a:t>go big, go far, there are no limits</a:t>
            </a:r>
            <a:br>
              <a:rPr lang="en-US" sz="1200" dirty="0" smtClean="0"/>
            </a:br>
            <a:r>
              <a:rPr lang="en-US" sz="1200" dirty="0" smtClean="0"/>
              <a:t>I want to see change so my soul lives it</a:t>
            </a:r>
            <a:br>
              <a:rPr lang="en-US" sz="1200" dirty="0" smtClean="0"/>
            </a:br>
            <a:r>
              <a:rPr lang="en-US" sz="1200" dirty="0" smtClean="0"/>
              <a:t>they cut down our trees while we blow kisses</a:t>
            </a:r>
            <a:br>
              <a:rPr lang="en-US" sz="1200" dirty="0" smtClean="0"/>
            </a:br>
            <a:r>
              <a:rPr lang="en-US" sz="1200" dirty="0" smtClean="0"/>
              <a:t>defend our home while they dismiss us</a:t>
            </a:r>
          </a:p>
          <a:p>
            <a:endParaRPr lang="en-US" sz="1200" dirty="0" smtClean="0"/>
          </a:p>
          <a:p>
            <a:r>
              <a:rPr lang="en-US" sz="1200" dirty="0" err="1" smtClean="0"/>
              <a:t>Gete</a:t>
            </a:r>
            <a:r>
              <a:rPr lang="en-US" sz="1200" dirty="0" smtClean="0"/>
              <a:t> </a:t>
            </a:r>
            <a:r>
              <a:rPr lang="en-US" sz="1200" dirty="0" err="1" smtClean="0"/>
              <a:t>Ishkonigan</a:t>
            </a:r>
            <a:r>
              <a:rPr lang="en-US" sz="1200" dirty="0" smtClean="0"/>
              <a:t> </a:t>
            </a:r>
            <a:br>
              <a:rPr lang="en-US" sz="1200" dirty="0" smtClean="0"/>
            </a:br>
            <a:r>
              <a:rPr lang="en-US" sz="1200" dirty="0" smtClean="0"/>
              <a:t>it feels like home to me</a:t>
            </a:r>
          </a:p>
          <a:p>
            <a:r>
              <a:rPr lang="en-US" sz="1200" dirty="0" err="1" smtClean="0"/>
              <a:t>Taapshko</a:t>
            </a:r>
            <a:r>
              <a:rPr lang="en-US" sz="1200" dirty="0" smtClean="0"/>
              <a:t> </a:t>
            </a:r>
            <a:r>
              <a:rPr lang="en-US" sz="1200" dirty="0" err="1" smtClean="0"/>
              <a:t>Endaayaan</a:t>
            </a:r>
            <a:r>
              <a:rPr lang="en-US" sz="1200" dirty="0" smtClean="0"/>
              <a:t> </a:t>
            </a:r>
            <a:br>
              <a:rPr lang="en-US" sz="1200" dirty="0" smtClean="0"/>
            </a:br>
            <a:r>
              <a:rPr lang="en-US" sz="1200" dirty="0" smtClean="0"/>
              <a:t>it feels like home to me</a:t>
            </a:r>
          </a:p>
          <a:p>
            <a:endParaRPr lang="en-CA" sz="1200" dirty="0" smtClean="0"/>
          </a:p>
        </p:txBody>
      </p:sp>
      <p:sp>
        <p:nvSpPr>
          <p:cNvPr id="9" name="ZoneTexte 8"/>
          <p:cNvSpPr txBox="1"/>
          <p:nvPr/>
        </p:nvSpPr>
        <p:spPr>
          <a:xfrm>
            <a:off x="3105513" y="1216325"/>
            <a:ext cx="3014931" cy="5078313"/>
          </a:xfrm>
          <a:prstGeom prst="rect">
            <a:avLst/>
          </a:prstGeom>
          <a:noFill/>
        </p:spPr>
        <p:txBody>
          <a:bodyPr wrap="square" rtlCol="0">
            <a:spAutoFit/>
          </a:bodyPr>
          <a:lstStyle/>
          <a:p>
            <a:r>
              <a:rPr lang="en-US" sz="1200" dirty="0" smtClean="0"/>
              <a:t>D</a:t>
            </a:r>
            <a:r>
              <a:rPr lang="en-US" sz="1200" smtClean="0"/>
              <a:t>on't </a:t>
            </a:r>
            <a:r>
              <a:rPr lang="en-US" sz="1200" dirty="0" smtClean="0"/>
              <a:t>be afraid</a:t>
            </a:r>
            <a:br>
              <a:rPr lang="en-US" sz="1200" dirty="0" smtClean="0"/>
            </a:br>
            <a:r>
              <a:rPr lang="en-US" sz="1200" dirty="0" smtClean="0"/>
              <a:t>when you're falling in fast</a:t>
            </a:r>
            <a:br>
              <a:rPr lang="en-US" sz="1200" dirty="0" smtClean="0"/>
            </a:br>
            <a:r>
              <a:rPr lang="en-US" sz="1200" dirty="0" smtClean="0"/>
              <a:t>there's something in the unknown</a:t>
            </a:r>
          </a:p>
          <a:p>
            <a:r>
              <a:rPr lang="en-US" sz="1200" dirty="0" smtClean="0"/>
              <a:t>I held onto my culture </a:t>
            </a:r>
            <a:br>
              <a:rPr lang="en-US" sz="1200" dirty="0" smtClean="0"/>
            </a:br>
            <a:r>
              <a:rPr lang="en-US" sz="1200" dirty="0" smtClean="0"/>
              <a:t>it's been calling me back</a:t>
            </a:r>
            <a:br>
              <a:rPr lang="en-US" sz="1200" dirty="0" smtClean="0"/>
            </a:br>
            <a:r>
              <a:rPr lang="en-US" sz="1200" dirty="0" smtClean="0"/>
              <a:t>there is a story of hope</a:t>
            </a:r>
          </a:p>
          <a:p>
            <a:endParaRPr lang="en-US" sz="1200" dirty="0" smtClean="0"/>
          </a:p>
          <a:p>
            <a:r>
              <a:rPr lang="en-US" sz="1200" dirty="0" smtClean="0"/>
              <a:t>W</a:t>
            </a:r>
            <a:r>
              <a:rPr lang="en-US" sz="1200" smtClean="0"/>
              <a:t>inds </a:t>
            </a:r>
            <a:r>
              <a:rPr lang="en-US" sz="1200" dirty="0" smtClean="0"/>
              <a:t>of change, long ago</a:t>
            </a:r>
            <a:br>
              <a:rPr lang="en-US" sz="1200" dirty="0" smtClean="0"/>
            </a:br>
            <a:r>
              <a:rPr lang="en-US" sz="1200" dirty="0" smtClean="0"/>
              <a:t>hear the chants, far and low</a:t>
            </a:r>
            <a:br>
              <a:rPr lang="en-US" sz="1200" dirty="0" smtClean="0"/>
            </a:br>
            <a:r>
              <a:rPr lang="en-US" sz="1200" dirty="0" smtClean="0"/>
              <a:t>our voices cried out for rain</a:t>
            </a:r>
          </a:p>
          <a:p>
            <a:r>
              <a:rPr lang="en-US" sz="1200" dirty="0" smtClean="0"/>
              <a:t>then it rained, brought us life</a:t>
            </a:r>
            <a:br>
              <a:rPr lang="en-US" sz="1200" dirty="0" smtClean="0"/>
            </a:br>
            <a:r>
              <a:rPr lang="en-US" sz="1200" dirty="0" smtClean="0"/>
              <a:t>gave us faith, gave us sight</a:t>
            </a:r>
            <a:br>
              <a:rPr lang="en-US" sz="1200" dirty="0" smtClean="0"/>
            </a:br>
            <a:r>
              <a:rPr lang="en-US" sz="1200" dirty="0" smtClean="0"/>
              <a:t>to see that we shall remain</a:t>
            </a:r>
          </a:p>
          <a:p>
            <a:endParaRPr lang="en-US" sz="1200" dirty="0" smtClean="0"/>
          </a:p>
          <a:p>
            <a:r>
              <a:rPr lang="en-US" sz="1200" dirty="0" smtClean="0"/>
              <a:t>L</a:t>
            </a:r>
            <a:r>
              <a:rPr lang="en-US" sz="1200" smtClean="0"/>
              <a:t>et </a:t>
            </a:r>
            <a:r>
              <a:rPr lang="en-US" sz="1200" dirty="0" smtClean="0"/>
              <a:t>your spirit soar as far as you can</a:t>
            </a:r>
            <a:br>
              <a:rPr lang="en-US" sz="1200" dirty="0" smtClean="0"/>
            </a:br>
            <a:r>
              <a:rPr lang="en-US" sz="1200" dirty="0" smtClean="0"/>
              <a:t>try not to be reminded by the scars from the past</a:t>
            </a:r>
            <a:br>
              <a:rPr lang="en-US" sz="1200" dirty="0" smtClean="0"/>
            </a:br>
            <a:r>
              <a:rPr lang="en-US" sz="1200" dirty="0" smtClean="0"/>
              <a:t>rise from the ruins, keep protecting the land</a:t>
            </a:r>
            <a:br>
              <a:rPr lang="en-US" sz="1200" dirty="0" smtClean="0"/>
            </a:br>
            <a:r>
              <a:rPr lang="en-US" sz="1200" dirty="0" smtClean="0"/>
              <a:t>don't take it for granted, can't neglect what we have</a:t>
            </a:r>
            <a:br>
              <a:rPr lang="en-US" sz="1200" dirty="0" smtClean="0"/>
            </a:br>
            <a:r>
              <a:rPr lang="en-US" sz="1200" dirty="0" smtClean="0"/>
              <a:t>stand together as a nation, express what we feel</a:t>
            </a:r>
          </a:p>
          <a:p>
            <a:endParaRPr lang="en-US" sz="1200" dirty="0" smtClean="0"/>
          </a:p>
          <a:p>
            <a:r>
              <a:rPr lang="en-US" sz="1200" dirty="0" smtClean="0"/>
              <a:t>T</a:t>
            </a:r>
            <a:r>
              <a:rPr lang="en-US" sz="1200" smtClean="0"/>
              <a:t>rue </a:t>
            </a:r>
            <a:r>
              <a:rPr lang="en-US" sz="1200" dirty="0" smtClean="0"/>
              <a:t>conversation and address what is real</a:t>
            </a:r>
            <a:br>
              <a:rPr lang="en-US" sz="1200" dirty="0" smtClean="0"/>
            </a:br>
            <a:r>
              <a:rPr lang="en-US" sz="1200" dirty="0" smtClean="0"/>
              <a:t>connected to the land, we are one with each other</a:t>
            </a:r>
            <a:br>
              <a:rPr lang="en-US" sz="1200" dirty="0" smtClean="0"/>
            </a:br>
            <a:r>
              <a:rPr lang="en-US" sz="1200" dirty="0" smtClean="0"/>
              <a:t>this is our home to discover</a:t>
            </a:r>
            <a:endParaRPr lang="fr-CA" dirty="0"/>
          </a:p>
        </p:txBody>
      </p:sp>
      <p:sp>
        <p:nvSpPr>
          <p:cNvPr id="10" name="ZoneTexte 9"/>
          <p:cNvSpPr txBox="1"/>
          <p:nvPr/>
        </p:nvSpPr>
        <p:spPr>
          <a:xfrm>
            <a:off x="6077308" y="1575115"/>
            <a:ext cx="2876909" cy="4754027"/>
          </a:xfrm>
          <a:prstGeom prst="rect">
            <a:avLst/>
          </a:prstGeom>
          <a:noFill/>
        </p:spPr>
        <p:txBody>
          <a:bodyPr wrap="square" rtlCol="0">
            <a:spAutoFit/>
          </a:bodyPr>
          <a:lstStyle/>
          <a:p>
            <a:r>
              <a:rPr lang="en-US" sz="1200" dirty="0" err="1" smtClean="0"/>
              <a:t>Gete</a:t>
            </a:r>
            <a:r>
              <a:rPr lang="en-US" sz="1200" dirty="0" smtClean="0"/>
              <a:t> </a:t>
            </a:r>
            <a:r>
              <a:rPr lang="en-US" sz="1200" dirty="0" err="1" smtClean="0"/>
              <a:t>Ishkonigan</a:t>
            </a:r>
            <a:r>
              <a:rPr lang="en-US" sz="1200" dirty="0" smtClean="0"/>
              <a:t> </a:t>
            </a:r>
            <a:br>
              <a:rPr lang="en-US" sz="1200" dirty="0" smtClean="0"/>
            </a:br>
            <a:r>
              <a:rPr lang="en-US" sz="1200" dirty="0" smtClean="0"/>
              <a:t>it feels like home to me</a:t>
            </a:r>
          </a:p>
          <a:p>
            <a:r>
              <a:rPr lang="en-US" sz="1200" dirty="0" err="1" smtClean="0"/>
              <a:t>Taapshko</a:t>
            </a:r>
            <a:r>
              <a:rPr lang="en-US" sz="1200" dirty="0" smtClean="0"/>
              <a:t> </a:t>
            </a:r>
            <a:r>
              <a:rPr lang="en-US" sz="1200" dirty="0" err="1" smtClean="0"/>
              <a:t>Endaayaan</a:t>
            </a:r>
            <a:r>
              <a:rPr lang="en-US" sz="1200" dirty="0" smtClean="0"/>
              <a:t> </a:t>
            </a:r>
            <a:br>
              <a:rPr lang="en-US" sz="1200" dirty="0" smtClean="0"/>
            </a:br>
            <a:r>
              <a:rPr lang="en-US" sz="1200" dirty="0" smtClean="0"/>
              <a:t>it feels like home to me</a:t>
            </a:r>
          </a:p>
          <a:p>
            <a:r>
              <a:rPr lang="en-US" sz="1200" dirty="0" smtClean="0"/>
              <a:t>sometimes it's hard to find the words</a:t>
            </a:r>
            <a:br>
              <a:rPr lang="en-US" sz="1200" dirty="0" smtClean="0"/>
            </a:br>
            <a:r>
              <a:rPr lang="en-US" sz="1200" dirty="0" smtClean="0"/>
              <a:t>to say your home to me</a:t>
            </a:r>
          </a:p>
          <a:p>
            <a:endParaRPr lang="en-US" sz="1200" dirty="0" smtClean="0"/>
          </a:p>
          <a:p>
            <a:r>
              <a:rPr lang="en-US" sz="1200" dirty="0" err="1" smtClean="0"/>
              <a:t>G</a:t>
            </a:r>
            <a:r>
              <a:rPr lang="en-US" sz="1200" smtClean="0"/>
              <a:t>otta </a:t>
            </a:r>
            <a:r>
              <a:rPr lang="en-US" sz="1200" dirty="0" smtClean="0"/>
              <a:t>stay on point like the fastest arrow</a:t>
            </a:r>
            <a:br>
              <a:rPr lang="en-US" sz="1200" dirty="0" smtClean="0"/>
            </a:br>
            <a:r>
              <a:rPr lang="en-US" sz="1200" dirty="0" smtClean="0"/>
              <a:t>bring hope to the people of Grassy Narrows</a:t>
            </a:r>
            <a:br>
              <a:rPr lang="en-US" sz="1200" dirty="0" smtClean="0"/>
            </a:br>
            <a:r>
              <a:rPr lang="en-US" sz="1200" dirty="0" smtClean="0"/>
              <a:t>want peace in the land, can't go back to battles</a:t>
            </a:r>
            <a:r>
              <a:rPr lang="en-US" sz="1200" smtClean="0"/>
              <a:t/>
            </a:r>
            <a:br>
              <a:rPr lang="en-US" sz="1200" smtClean="0"/>
            </a:br>
            <a:r>
              <a:rPr lang="en-US" sz="1200" smtClean="0"/>
              <a:t>8</a:t>
            </a:r>
            <a:r>
              <a:rPr lang="en-US" sz="1200" baseline="30000" smtClean="0"/>
              <a:t>th</a:t>
            </a:r>
            <a:r>
              <a:rPr lang="en-US" sz="1200" smtClean="0"/>
              <a:t> fire </a:t>
            </a:r>
            <a:r>
              <a:rPr lang="en-US" sz="1200" dirty="0" smtClean="0"/>
              <a:t>in action, casting shadows</a:t>
            </a:r>
            <a:br>
              <a:rPr lang="en-US" sz="1200" dirty="0" smtClean="0"/>
            </a:br>
            <a:r>
              <a:rPr lang="en-US" sz="1200" dirty="0" smtClean="0"/>
              <a:t>from the old to new, let us show you the truth</a:t>
            </a:r>
            <a:br>
              <a:rPr lang="en-US" sz="1200" dirty="0" smtClean="0"/>
            </a:br>
            <a:r>
              <a:rPr lang="en-US" sz="1200" dirty="0" smtClean="0"/>
              <a:t>light up the path, there's a glow in the youth</a:t>
            </a:r>
            <a:br>
              <a:rPr lang="en-US" sz="1200" dirty="0" smtClean="0"/>
            </a:br>
            <a:r>
              <a:rPr lang="en-US" sz="1200" dirty="0" err="1" smtClean="0"/>
              <a:t>boozhoo</a:t>
            </a:r>
            <a:r>
              <a:rPr lang="en-US" sz="1200" dirty="0" smtClean="0"/>
              <a:t> to the world, this is where we live</a:t>
            </a:r>
            <a:br>
              <a:rPr lang="en-US" sz="1200" dirty="0" smtClean="0"/>
            </a:br>
            <a:r>
              <a:rPr lang="en-US" sz="1200" dirty="0" smtClean="0"/>
              <a:t>so let the journey begin</a:t>
            </a:r>
          </a:p>
          <a:p>
            <a:endParaRPr lang="en-US" sz="1200" dirty="0" smtClean="0"/>
          </a:p>
          <a:p>
            <a:r>
              <a:rPr lang="en-US" sz="1000" dirty="0" smtClean="0"/>
              <a:t>Mixed and produced by David Hodges </a:t>
            </a:r>
            <a:endParaRPr lang="fr-CA" sz="1000" dirty="0" smtClean="0"/>
          </a:p>
          <a:p>
            <a:r>
              <a:rPr lang="fr-CA" sz="1000" dirty="0" smtClean="0"/>
              <a:t>ARTISTS: </a:t>
            </a:r>
            <a:r>
              <a:rPr lang="fr-CA" sz="1000" dirty="0" err="1" smtClean="0"/>
              <a:t>Sharice</a:t>
            </a:r>
            <a:r>
              <a:rPr lang="fr-CA" sz="1000" dirty="0" smtClean="0"/>
              <a:t> Bruce, Dylan </a:t>
            </a:r>
            <a:r>
              <a:rPr lang="fr-CA" sz="1000" dirty="0" err="1" smtClean="0"/>
              <a:t>Fobister</a:t>
            </a:r>
            <a:r>
              <a:rPr lang="fr-CA" sz="1000" dirty="0" smtClean="0"/>
              <a:t>, Jimi </a:t>
            </a:r>
            <a:r>
              <a:rPr lang="fr-CA" sz="1000" dirty="0" err="1" smtClean="0"/>
              <a:t>Fobister</a:t>
            </a:r>
            <a:r>
              <a:rPr lang="fr-CA" sz="1000" dirty="0" smtClean="0"/>
              <a:t>, Preston Paul ,Darwin </a:t>
            </a:r>
            <a:r>
              <a:rPr lang="fr-CA" sz="1000" dirty="0" err="1" smtClean="0"/>
              <a:t>Fobister</a:t>
            </a:r>
            <a:r>
              <a:rPr lang="fr-CA" sz="1000" dirty="0" smtClean="0"/>
              <a:t>, </a:t>
            </a:r>
            <a:r>
              <a:rPr lang="fr-CA" sz="1000" dirty="0" err="1" smtClean="0"/>
              <a:t>Janessa</a:t>
            </a:r>
            <a:r>
              <a:rPr lang="fr-CA" sz="1000" dirty="0" smtClean="0"/>
              <a:t> </a:t>
            </a:r>
            <a:r>
              <a:rPr lang="fr-CA" sz="1000" dirty="0" err="1" smtClean="0"/>
              <a:t>Kejick</a:t>
            </a:r>
            <a:r>
              <a:rPr lang="fr-CA" sz="1000" dirty="0" smtClean="0"/>
              <a:t> ,Damien </a:t>
            </a:r>
            <a:r>
              <a:rPr lang="fr-CA" sz="1000" dirty="0" err="1" smtClean="0"/>
              <a:t>Kejick</a:t>
            </a:r>
            <a:r>
              <a:rPr lang="fr-CA" sz="1000" dirty="0" smtClean="0"/>
              <a:t>, Ashley </a:t>
            </a:r>
            <a:r>
              <a:rPr lang="fr-CA" sz="1000" dirty="0" err="1" smtClean="0"/>
              <a:t>Fobister</a:t>
            </a:r>
            <a:r>
              <a:rPr lang="fr-CA" sz="1000" dirty="0" smtClean="0"/>
              <a:t>, Linda </a:t>
            </a:r>
            <a:r>
              <a:rPr lang="fr-CA" sz="1000" dirty="0" err="1" smtClean="0"/>
              <a:t>Fobister</a:t>
            </a:r>
            <a:r>
              <a:rPr lang="fr-CA" sz="1000" dirty="0" smtClean="0"/>
              <a:t>, Paul </a:t>
            </a:r>
            <a:r>
              <a:rPr lang="fr-CA" sz="1000" dirty="0" err="1" smtClean="0"/>
              <a:t>Cedric</a:t>
            </a:r>
            <a:r>
              <a:rPr lang="fr-CA" sz="1000" dirty="0" smtClean="0"/>
              <a:t> </a:t>
            </a:r>
            <a:r>
              <a:rPr lang="fr-CA" sz="1000" dirty="0" err="1" smtClean="0"/>
              <a:t>Oteskan</a:t>
            </a:r>
            <a:r>
              <a:rPr lang="fr-CA" sz="1000" dirty="0" smtClean="0"/>
              <a:t>, Edmond Jack &amp; Josh </a:t>
            </a:r>
            <a:r>
              <a:rPr lang="fr-CA" sz="1000" dirty="0" err="1" smtClean="0"/>
              <a:t>Bigblood</a:t>
            </a:r>
            <a:r>
              <a:rPr lang="fr-CA" sz="1000" dirty="0" smtClean="0"/>
              <a:t>.</a:t>
            </a:r>
            <a:endParaRPr lang="fr-CA" sz="1000" dirty="0"/>
          </a:p>
        </p:txBody>
      </p:sp>
    </p:spTree>
    <p:extLst>
      <p:ext uri="{BB962C8B-B14F-4D97-AF65-F5344CB8AC3E}">
        <p14:creationId xmlns="" xmlns:p14="http://schemas.microsoft.com/office/powerpoint/2010/main" val="270977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TotalTime>
  <Words>214</Words>
  <Application>Microsoft Office PowerPoint</Application>
  <PresentationFormat>Affichage à l'écran (4:3)</PresentationFormat>
  <Paragraphs>46</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   THE POWER OF WORDS Home to Me    </vt:lpstr>
      <vt:lpstr>Diapositive 2</vt:lpstr>
      <vt:lpstr>Diapositive 3</vt:lpstr>
      <vt:lpstr>Diapositive 4</vt:lpstr>
    </vt:vector>
  </TitlesOfParts>
  <Company>CAAVD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l'activité :  Honorons la tortue!</dc:title>
  <dc:creator>Peggy Trudel</dc:creator>
  <cp:lastModifiedBy>Maxime</cp:lastModifiedBy>
  <cp:revision>49</cp:revision>
  <cp:lastPrinted>2016-01-06T20:08:11Z</cp:lastPrinted>
  <dcterms:created xsi:type="dcterms:W3CDTF">2015-12-21T15:50:36Z</dcterms:created>
  <dcterms:modified xsi:type="dcterms:W3CDTF">2017-03-03T15:50:48Z</dcterms:modified>
</cp:coreProperties>
</file>