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6" r:id="rId4"/>
    <p:sldId id="275" r:id="rId5"/>
    <p:sldId id="274" r:id="rId6"/>
    <p:sldId id="270" r:id="rId7"/>
    <p:sldId id="27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16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8"/>
  </p:normalViewPr>
  <p:slideViewPr>
    <p:cSldViewPr snapToGrid="0" snapToObjects="1" showGuides="1">
      <p:cViewPr>
        <p:scale>
          <a:sx n="80" d="100"/>
          <a:sy n="80" d="100"/>
        </p:scale>
        <p:origin x="1592" y="360"/>
      </p:cViewPr>
      <p:guideLst>
        <p:guide orient="horz" pos="2432"/>
        <p:guide pos="16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8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78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90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8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6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2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4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5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98A4-7E16-9147-89CF-1ADC2786FF1D}" type="datetimeFigureOut">
              <a:rPr lang="fr-FR" smtClean="0"/>
              <a:pPr/>
              <a:t>03/08/2020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19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ancansioux.wordpress.com/2008/10/06/citation-amerindienne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amian.bandcamp.com/track/enfant-de-la-terre-feat-hsao-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90CfkyjGq8" TargetMode="External"/><Relationship Id="rId4" Type="http://schemas.openxmlformats.org/officeDocument/2006/relationships/hyperlink" Target="http://www.samian.ca/bi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6100" y="3859163"/>
            <a:ext cx="7772400" cy="1758867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sz="5300" b="1" dirty="0">
                <a:latin typeface="Arial" pitchFamily="34" charset="0"/>
                <a:cs typeface="Arial" pitchFamily="34" charset="0"/>
              </a:rPr>
              <a:t>LE POUVOIR DES MOTS / </a:t>
            </a:r>
            <a:br>
              <a:rPr lang="fr-CA" sz="5300" b="1" dirty="0">
                <a:latin typeface="Arial" pitchFamily="34" charset="0"/>
                <a:cs typeface="Arial" pitchFamily="34" charset="0"/>
              </a:rPr>
            </a:br>
            <a:r>
              <a:rPr lang="fr-CA" sz="5300" b="1" dirty="0">
                <a:latin typeface="Arial" pitchFamily="34" charset="0"/>
                <a:cs typeface="Arial" pitchFamily="34" charset="0"/>
              </a:rPr>
              <a:t>Enfant de la terre</a:t>
            </a:r>
            <a:br>
              <a:rPr lang="fr-CA" dirty="0"/>
            </a:br>
            <a:br>
              <a:rPr lang="fr-FR" sz="6600" b="1" baseline="30000" dirty="0"/>
            </a:br>
            <a:br>
              <a:rPr lang="fr-CA" dirty="0"/>
            </a:br>
            <a:r>
              <a:rPr lang="fr-CA" b="1" dirty="0"/>
              <a:t> </a:t>
            </a:r>
            <a:br>
              <a:rPr lang="fr-CA" dirty="0"/>
            </a:br>
            <a:br>
              <a:rPr lang="fr-CA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6100" y="2540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CA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CA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28800" y="965201"/>
            <a:ext cx="5236234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 spcCol="108000" rtlCol="0">
            <a:spAutoFit/>
          </a:bodyPr>
          <a:lstStyle/>
          <a:p>
            <a:pPr algn="ctr"/>
            <a:r>
              <a:rPr lang="fr-CA" sz="2800" b="1" dirty="0"/>
              <a:t>Les mots…</a:t>
            </a:r>
            <a:endParaRPr lang="fr-CA" sz="2800" dirty="0"/>
          </a:p>
          <a:p>
            <a:pPr algn="ctr"/>
            <a:r>
              <a:rPr lang="fr-CA" sz="1600" dirty="0"/>
              <a:t> </a:t>
            </a:r>
          </a:p>
        </p:txBody>
      </p:sp>
      <p:pic>
        <p:nvPicPr>
          <p:cNvPr id="6" name="Image 5" descr="http://2.bp.blogspot.com/-IfvGPh194rg/Ule4dVPpq7I/AAAAAAAAjEc/_VKTjR6V4pw/s1600/a+mots+d%C3%A9trui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40" y="1888530"/>
            <a:ext cx="3309920" cy="2247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694333" y="2619320"/>
            <a:ext cx="5100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tx2">
                    <a:lumMod val="75000"/>
                  </a:schemeClr>
                </a:solidFill>
              </a:rPr>
              <a:t>« La couleur de la peau n’y change rien. Ce qui est bon et juste pour l’un est bon et juste pour l’autre, et le Grand Esprit a fait de tous les Hommes des frères. » </a:t>
            </a:r>
            <a:r>
              <a:rPr lang="fr-CA" sz="1400" dirty="0"/>
              <a:t>- Bouclier Blanc </a:t>
            </a:r>
          </a:p>
          <a:p>
            <a:endParaRPr lang="fr-CA" sz="1400" dirty="0"/>
          </a:p>
          <a:p>
            <a:r>
              <a:rPr lang="fr-CA" sz="1400" b="1" dirty="0">
                <a:solidFill>
                  <a:srgbClr val="17375E"/>
                </a:solidFill>
              </a:rPr>
              <a:t>« Tous les oiseaux, même ceux qui appartiennent à la même espèce, sont différents et il en va de même pour les animaux et les êtres humains. La raison pour laquelle </a:t>
            </a:r>
            <a:r>
              <a:rPr lang="fr-CA" sz="1400" b="1" dirty="0" err="1">
                <a:solidFill>
                  <a:srgbClr val="17375E"/>
                </a:solidFill>
              </a:rPr>
              <a:t>Wakan</a:t>
            </a:r>
            <a:r>
              <a:rPr lang="fr-CA" sz="1400" b="1" dirty="0">
                <a:solidFill>
                  <a:srgbClr val="17375E"/>
                </a:solidFill>
              </a:rPr>
              <a:t>-Tanka ne fait pas deux oiseaux, deux animaux ou deux être humains exactement pareils, est que chacun est placé ici par </a:t>
            </a:r>
            <a:r>
              <a:rPr lang="fr-CA" sz="1400" b="1" dirty="0" err="1">
                <a:solidFill>
                  <a:srgbClr val="17375E"/>
                </a:solidFill>
              </a:rPr>
              <a:t>Wakan</a:t>
            </a:r>
            <a:r>
              <a:rPr lang="fr-CA" sz="1400" b="1" dirty="0">
                <a:solidFill>
                  <a:srgbClr val="17375E"/>
                </a:solidFill>
              </a:rPr>
              <a:t>-Tanka afin d’être un individu indépendant et autonome. » </a:t>
            </a:r>
            <a:r>
              <a:rPr lang="fr-CA" sz="1400" dirty="0"/>
              <a:t>- Shooter,  Fin XIXème </a:t>
            </a:r>
          </a:p>
          <a:p>
            <a:endParaRPr lang="fr-CA" sz="1400" dirty="0"/>
          </a:p>
          <a:p>
            <a:r>
              <a:rPr lang="fr-CA" sz="1400" b="1" dirty="0">
                <a:solidFill>
                  <a:srgbClr val="17375E"/>
                </a:solidFill>
              </a:rPr>
              <a:t>« Traitez bien la terre, elle ne vous a pas été donnée par vos parents, elle vous a été prêtée pour vos enfants. » </a:t>
            </a:r>
          </a:p>
          <a:p>
            <a:r>
              <a:rPr lang="fr-CA" sz="1400" i="1" dirty="0"/>
              <a:t>- </a:t>
            </a:r>
            <a:r>
              <a:rPr lang="fr-CA" sz="1400" i="1" dirty="0" err="1"/>
              <a:t>Crazy</a:t>
            </a:r>
            <a:r>
              <a:rPr lang="fr-CA" sz="1400" i="1" dirty="0"/>
              <a:t> Horse, </a:t>
            </a:r>
            <a:r>
              <a:rPr lang="fr-CA" sz="1400" i="1" dirty="0" err="1"/>
              <a:t>Lakota</a:t>
            </a:r>
            <a:r>
              <a:rPr lang="fr-CA" sz="1400" i="1" dirty="0"/>
              <a:t>/Oglala </a:t>
            </a:r>
          </a:p>
          <a:p>
            <a:pPr marL="285750" indent="-285750">
              <a:buFontTx/>
              <a:buChar char="-"/>
            </a:pPr>
            <a:endParaRPr lang="fr-CA" sz="1400" dirty="0"/>
          </a:p>
          <a:p>
            <a:r>
              <a:rPr lang="fr-CA" sz="1400" u="sng" dirty="0">
                <a:hlinkClick r:id="rId3"/>
              </a:rPr>
              <a:t>https://itancansioux.wordpress.com/2008/10/06/citation-amerindiennes/</a:t>
            </a:r>
            <a:endParaRPr lang="fr-CA" sz="1400" dirty="0"/>
          </a:p>
          <a:p>
            <a:endParaRPr lang="fr-FR" sz="1400" dirty="0"/>
          </a:p>
        </p:txBody>
      </p:sp>
      <p:pic>
        <p:nvPicPr>
          <p:cNvPr id="7" name="Image 6" descr="http://s9ziig.blu.livefilestore.com/y1pVkZguHYcD1RoHlYmwTELarGWlVokdoiel8M_YjbAE_sZDwcBB8NVMp-FlYm2dAw9nlN02GZAnnSgSlIIqyriYA?PARTNER=WRITE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7947" y="1888530"/>
            <a:ext cx="3594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43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CA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56528" y="1080499"/>
            <a:ext cx="4770408" cy="6447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>
                <a:solidFill>
                  <a:schemeClr val="tx1"/>
                </a:solidFill>
              </a:rPr>
              <a:t>La poésie...</a:t>
            </a:r>
          </a:p>
        </p:txBody>
      </p:sp>
      <p:pic>
        <p:nvPicPr>
          <p:cNvPr id="8" name="Image 7" descr="Résultats de recherche d'images pour « poème le pouvoir des mots 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907" y="2151606"/>
            <a:ext cx="2750185" cy="16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citation-celebre.leparisien.fr/images/citation/citation-stephane-jean-640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465" y="4308851"/>
            <a:ext cx="3794125" cy="18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24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7664" y="854004"/>
            <a:ext cx="6452566" cy="85401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sz="2400" b="1" dirty="0"/>
              <a:t>Définitions selon le dictionnaire Larousse</a:t>
            </a:r>
            <a:br>
              <a:rPr lang="en-CA" dirty="0"/>
            </a:br>
            <a:r>
              <a:rPr lang="fr-CA" sz="1200" dirty="0"/>
              <a:t>http://www.larousse.fr/dictionnaires/francais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5468"/>
            <a:ext cx="8229600" cy="4525963"/>
          </a:xfrm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CA" dirty="0"/>
          </a:p>
          <a:p>
            <a:r>
              <a:rPr lang="fr-CA" dirty="0"/>
              <a:t>Poésie : </a:t>
            </a:r>
          </a:p>
          <a:p>
            <a:pPr lvl="1"/>
            <a:r>
              <a:rPr lang="fr-CA" dirty="0"/>
              <a:t>nom féminin (latin </a:t>
            </a:r>
            <a:r>
              <a:rPr lang="fr-CA" i="1" dirty="0" err="1"/>
              <a:t>poesis</a:t>
            </a:r>
            <a:r>
              <a:rPr lang="fr-CA" i="1" dirty="0"/>
              <a:t>,</a:t>
            </a:r>
            <a:r>
              <a:rPr lang="fr-CA" dirty="0"/>
              <a:t> du grec </a:t>
            </a:r>
            <a:r>
              <a:rPr lang="fr-CA" i="1" dirty="0" err="1"/>
              <a:t>poiêsis</a:t>
            </a:r>
            <a:r>
              <a:rPr lang="fr-CA" i="1" dirty="0"/>
              <a:t>,</a:t>
            </a:r>
            <a:r>
              <a:rPr lang="fr-CA" dirty="0"/>
              <a:t> création)</a:t>
            </a:r>
          </a:p>
          <a:p>
            <a:pPr lvl="0">
              <a:buNone/>
            </a:pPr>
            <a:r>
              <a:rPr lang="fr-CA" dirty="0"/>
              <a:t>	Art d'évoquer et de suggérer les sensations, les impressions, les émotions les plus vives par l'union intense des sons, des rythmes, des harmonies, en particulier par les vers.</a:t>
            </a:r>
          </a:p>
          <a:p>
            <a:pPr lvl="0">
              <a:buNone/>
            </a:pPr>
            <a:endParaRPr lang="fr-CA" dirty="0"/>
          </a:p>
          <a:p>
            <a:r>
              <a:rPr lang="fr-CA" dirty="0"/>
              <a:t>Vers : </a:t>
            </a:r>
          </a:p>
          <a:p>
            <a:pPr lvl="1"/>
            <a:r>
              <a:rPr lang="fr-CA" dirty="0"/>
              <a:t>nom masculin (latin </a:t>
            </a:r>
            <a:r>
              <a:rPr lang="fr-CA" i="1" dirty="0"/>
              <a:t>versus</a:t>
            </a:r>
            <a:r>
              <a:rPr lang="fr-CA" dirty="0"/>
              <a:t>)</a:t>
            </a:r>
          </a:p>
          <a:p>
            <a:pPr>
              <a:buNone/>
            </a:pPr>
            <a:r>
              <a:rPr lang="en-CA" dirty="0"/>
              <a:t>	</a:t>
            </a:r>
            <a:r>
              <a:rPr lang="fr-CA" dirty="0"/>
              <a:t>Assemblage de mots, mesurés selon certaines règles (coupe, rime, etc.), rythmés d'après la quantité des syllabes, comme chez les Grecs et les Latins </a:t>
            </a:r>
            <a:r>
              <a:rPr lang="fr-CA" i="1" dirty="0"/>
              <a:t>(vers métriques), </a:t>
            </a:r>
            <a:r>
              <a:rPr lang="fr-CA" dirty="0"/>
              <a:t>d'après leur nombre, comme en France </a:t>
            </a:r>
            <a:r>
              <a:rPr lang="fr-CA" i="1" dirty="0"/>
              <a:t>(vers syllabiques), </a:t>
            </a:r>
            <a:r>
              <a:rPr lang="fr-CA" dirty="0"/>
              <a:t>ou d'après l'accentuation comme chez les Anglais et les Allemands </a:t>
            </a:r>
            <a:r>
              <a:rPr lang="fr-CA" i="1" dirty="0"/>
              <a:t>(vers rythmiques).</a:t>
            </a:r>
            <a:br>
              <a:rPr lang="fr-CA" dirty="0"/>
            </a:br>
            <a:endParaRPr lang="fr-CA" dirty="0"/>
          </a:p>
          <a:p>
            <a:pPr lvl="0"/>
            <a:endParaRPr lang="fr-CA" dirty="0"/>
          </a:p>
          <a:p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313192" y="241540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CA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pour-enfants.fr/charades/wp-content/uploads/2016/04/poeme-enfants-lucie-delarue-mardrus-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35476"/>
            <a:ext cx="8229600" cy="360045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82856" y="992035"/>
            <a:ext cx="3614451" cy="8108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400" dirty="0"/>
              <a:t>Petit poème en rimes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CA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CA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 descr="Capture d’écran 2016-01-06 à 14.32.14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9" y="1051766"/>
            <a:ext cx="5253432" cy="52601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09248" y="2057671"/>
            <a:ext cx="2729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Arial" pitchFamily="34" charset="0"/>
                <a:cs typeface="Arial" pitchFamily="34" charset="0"/>
              </a:rPr>
              <a:t>Biographie de 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Samian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: </a:t>
            </a:r>
            <a:r>
              <a:rPr lang="fr-CA" sz="1600" u="sng" dirty="0">
                <a:latin typeface="Arial" pitchFamily="34" charset="0"/>
                <a:cs typeface="Arial" pitchFamily="34" charset="0"/>
                <a:hlinkClick r:id="rId4"/>
              </a:rPr>
              <a:t>www.samian.ca/bio/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09248" y="3365224"/>
            <a:ext cx="3434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Arial" pitchFamily="34" charset="0"/>
                <a:cs typeface="Arial" pitchFamily="34" charset="0"/>
              </a:rPr>
              <a:t>Chanson Enfant de la terre :</a:t>
            </a:r>
            <a:endParaRPr lang="fr-FR" sz="1600" dirty="0">
              <a:latin typeface="Arial" pitchFamily="34" charset="0"/>
              <a:cs typeface="Arial" pitchFamily="34" charset="0"/>
              <a:hlinkClick r:id="rId5"/>
            </a:endParaRPr>
          </a:p>
          <a:p>
            <a:r>
              <a:rPr lang="fr-FR" sz="1600" dirty="0">
                <a:latin typeface="Arial" pitchFamily="34" charset="0"/>
                <a:cs typeface="Arial" pitchFamily="34" charset="0"/>
                <a:hlinkClick r:id="rId5"/>
              </a:rPr>
              <a:t>https://www.youtube.com/watch?v=y90CfkyjGq8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48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CA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4971" y="1035170"/>
            <a:ext cx="8688478" cy="5591041"/>
          </a:xfrm>
          <a:prstGeom prst="rect">
            <a:avLst/>
          </a:prstGeom>
          <a:noFill/>
        </p:spPr>
        <p:txBody>
          <a:bodyPr wrap="square" numCol="3" spcCol="108000" rtlCol="0">
            <a:spAutoFit/>
          </a:bodyPr>
          <a:lstStyle/>
          <a:p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Musique :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Delicate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Beats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Paroles :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Samian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et H’SAO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Mon pays n’a pas de frontière,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il n’a pas de couleur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Je suis un enfant de la terre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Sur la terre sacrée, on a marché pieds   nus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Au fil des saisons, on a compté les lunes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On a su lire le ciel en guise de boussole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Acquis le respect, car l’homme n’est pas seul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On calculait le temps grâce au soleil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Transmettait notre histoire,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de bouche à oreille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Mon pays n’a pas de drapeau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Car on est tous les mêmes derrière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nos couleurs de peau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Connectés à la voix du créateur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Guidés par les oiseaux migrateurs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Aborigène, à mes ancêtres j’ai obéi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Lié à la terre en parfaite harmonie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Porté par elle, je retournerai poussière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Je suis un enfant de la terre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CA" sz="1200" dirty="0" err="1">
                <a:latin typeface="Arial" pitchFamily="34" charset="0"/>
                <a:cs typeface="Arial" pitchFamily="34" charset="0"/>
              </a:rPr>
              <a:t>Niang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Loueu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ni HO (D’où venons-nous?)</a:t>
            </a:r>
          </a:p>
          <a:p>
            <a:r>
              <a:rPr lang="fr-CA" sz="1200" dirty="0" err="1">
                <a:latin typeface="Arial" pitchFamily="34" charset="0"/>
                <a:cs typeface="Arial" pitchFamily="34" charset="0"/>
              </a:rPr>
              <a:t>Kiang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loueu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ni m’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beiga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HOHO 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(D’où venez-vous?)</a:t>
            </a:r>
          </a:p>
          <a:p>
            <a:endParaRPr lang="fr-CA" sz="1200" dirty="0">
              <a:latin typeface="Arial" pitchFamily="34" charset="0"/>
              <a:cs typeface="Arial" pitchFamily="34" charset="0"/>
            </a:endParaRPr>
          </a:p>
          <a:p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fr-CA" sz="1200" dirty="0" err="1">
                <a:latin typeface="Arial" pitchFamily="34" charset="0"/>
                <a:cs typeface="Arial" pitchFamily="34" charset="0"/>
              </a:rPr>
              <a:t>Kiang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ere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Nie ho (Où allez-vous?)</a:t>
            </a:r>
          </a:p>
          <a:p>
            <a:r>
              <a:rPr lang="fr-CA" sz="1200" dirty="0" err="1">
                <a:latin typeface="Arial" pitchFamily="34" charset="0"/>
                <a:cs typeface="Arial" pitchFamily="34" charset="0"/>
              </a:rPr>
              <a:t>Niang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ere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nie HO (Où allons-nous?)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Traa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koni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ong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ho 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(Ce n’est pas notre terre)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Traa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kogeng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ong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n’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dang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kong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ba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(Ce n’est ni la vôtre)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Na n’da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krandeni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kang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ho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(Laissons-la à nos enfants)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Ka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ere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youeugu’a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m’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bei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 ho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(Pour qu’ils la cultivent encore)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Une mère nourricière porteuse de vie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Des forêts en guise de pharmacie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Depuis toujours on se nourrit de la terre, d’air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De la mer, des lacs et des rivières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Des millénaires sans besoin matériel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Juste un chemin éclairé par le ciel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Une poussière qui a fait naître l’âme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Un souffle de vie porté par la femme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Mon pays, je le poste à l’intérieur de moi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Et je n’oublie pas les peuples d’autrefois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On n’hérite pas de la terre de nos parents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On l’emprunte à nos enfants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De toute façon cette terre n’est pas à nous</a:t>
            </a:r>
          </a:p>
          <a:p>
            <a:endParaRPr lang="fr-CA" sz="1200" dirty="0">
              <a:latin typeface="Arial" pitchFamily="34" charset="0"/>
              <a:cs typeface="Arial" pitchFamily="34" charset="0"/>
            </a:endParaRPr>
          </a:p>
          <a:p>
            <a:endParaRPr lang="fr-CA" sz="1200" dirty="0">
              <a:latin typeface="Arial" pitchFamily="34" charset="0"/>
              <a:cs typeface="Arial" pitchFamily="34" charset="0"/>
            </a:endParaRPr>
          </a:p>
          <a:p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On est à elle, on forme un tout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Ici, je suis qu’une âme passagère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Je suis un enfant de la terre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Refrain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Ici c’est chez moi, c’est chez toi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Tout ce qui compte c’est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de savoir où l’on va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Un cycle de vie, toujours en mouvement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Des nomades transportés par le vent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Au climat on a su s’adapter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Dans les pires conditions, la femme</a:t>
            </a:r>
            <a:br>
              <a:rPr lang="fr-CA" sz="1200" dirty="0">
                <a:latin typeface="Arial" pitchFamily="34" charset="0"/>
                <a:cs typeface="Arial" pitchFamily="34" charset="0"/>
              </a:rPr>
            </a:br>
            <a:r>
              <a:rPr lang="fr-CA" sz="1200" dirty="0">
                <a:latin typeface="Arial" pitchFamily="34" charset="0"/>
                <a:cs typeface="Arial" pitchFamily="34" charset="0"/>
              </a:rPr>
              <a:t>a dû enfanter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À la famine on a survécu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Malheureusement certains peuples ont disparu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Nos erreurs ont servi d’apprentissage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Autour d’un feu, on écoutait les vieux sages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Une sagesse connectée à l’esprit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Leur voix était utile à la survie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À mon pays je reste enraciné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Dans ma tête résonne la voix des aînés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Un jour j’irai rejoindre mon père</a:t>
            </a: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Je suis un enfant de la terre</a:t>
            </a:r>
          </a:p>
          <a:p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3278038" y="80113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u="sng" dirty="0">
                <a:latin typeface="Arial" pitchFamily="34" charset="0"/>
                <a:cs typeface="Arial" pitchFamily="34" charset="0"/>
              </a:rPr>
              <a:t>Enfant de la terre</a:t>
            </a:r>
          </a:p>
        </p:txBody>
      </p:sp>
    </p:spTree>
    <p:extLst>
      <p:ext uri="{BB962C8B-B14F-4D97-AF65-F5344CB8AC3E}">
        <p14:creationId xmlns:p14="http://schemas.microsoft.com/office/powerpoint/2010/main" val="270977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853</Words>
  <Application>Microsoft Macintosh PowerPoint</Application>
  <PresentationFormat>Affichage à l'écran (4:3)</PresentationFormat>
  <Paragraphs>103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 LE POUVOIR DES MOTS /  Enfant de la terre      </vt:lpstr>
      <vt:lpstr>Présentation PowerPoint</vt:lpstr>
      <vt:lpstr>Présentation PowerPoint</vt:lpstr>
      <vt:lpstr>Définitions selon le dictionnaire Larousse http://www.larousse.fr/dictionnaires/francais</vt:lpstr>
      <vt:lpstr>Présentation PowerPoint</vt:lpstr>
      <vt:lpstr>Présentation PowerPoint</vt:lpstr>
      <vt:lpstr>Présentation PowerPoint</vt:lpstr>
    </vt:vector>
  </TitlesOfParts>
  <Company>CAAVD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l'activité :  Honorons la tortue!</dc:title>
  <dc:creator>Peggy Trudel</dc:creator>
  <cp:lastModifiedBy>Catherine Cyr Wright</cp:lastModifiedBy>
  <cp:revision>43</cp:revision>
  <cp:lastPrinted>2016-01-06T20:08:11Z</cp:lastPrinted>
  <dcterms:created xsi:type="dcterms:W3CDTF">2015-12-21T15:50:36Z</dcterms:created>
  <dcterms:modified xsi:type="dcterms:W3CDTF">2020-08-03T18:34:18Z</dcterms:modified>
</cp:coreProperties>
</file>